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" y="5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6634-5AAF-4832-A384-A4208E51258C}" type="datetimeFigureOut">
              <a:rPr lang="es-CO" smtClean="0"/>
              <a:t>15/09/2015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FF36-FB70-4C7A-AC85-383F07634E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6759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6634-5AAF-4832-A384-A4208E51258C}" type="datetimeFigureOut">
              <a:rPr lang="es-CO" smtClean="0"/>
              <a:t>15/09/2015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FF36-FB70-4C7A-AC85-383F07634E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3546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6634-5AAF-4832-A384-A4208E51258C}" type="datetimeFigureOut">
              <a:rPr lang="es-CO" smtClean="0"/>
              <a:t>15/09/2015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FF36-FB70-4C7A-AC85-383F07634E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958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6634-5AAF-4832-A384-A4208E51258C}" type="datetimeFigureOut">
              <a:rPr lang="es-CO" smtClean="0"/>
              <a:t>15/09/2015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FF36-FB70-4C7A-AC85-383F07634E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22216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6634-5AAF-4832-A384-A4208E51258C}" type="datetimeFigureOut">
              <a:rPr lang="es-CO" smtClean="0"/>
              <a:t>15/09/2015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FF36-FB70-4C7A-AC85-383F07634E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167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6634-5AAF-4832-A384-A4208E51258C}" type="datetimeFigureOut">
              <a:rPr lang="es-CO" smtClean="0"/>
              <a:t>15/09/2015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FF36-FB70-4C7A-AC85-383F07634E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962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6634-5AAF-4832-A384-A4208E51258C}" type="datetimeFigureOut">
              <a:rPr lang="es-CO" smtClean="0"/>
              <a:t>15/09/2015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FF36-FB70-4C7A-AC85-383F07634E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851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6634-5AAF-4832-A384-A4208E51258C}" type="datetimeFigureOut">
              <a:rPr lang="es-CO" smtClean="0"/>
              <a:t>15/09/2015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FF36-FB70-4C7A-AC85-383F07634E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0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6634-5AAF-4832-A384-A4208E51258C}" type="datetimeFigureOut">
              <a:rPr lang="es-CO" smtClean="0"/>
              <a:t>15/09/2015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FF36-FB70-4C7A-AC85-383F07634E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614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6634-5AAF-4832-A384-A4208E51258C}" type="datetimeFigureOut">
              <a:rPr lang="es-CO" smtClean="0"/>
              <a:t>15/09/2015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FF36-FB70-4C7A-AC85-383F07634E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053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6634-5AAF-4832-A384-A4208E51258C}" type="datetimeFigureOut">
              <a:rPr lang="es-CO" smtClean="0"/>
              <a:t>15/09/2015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FF36-FB70-4C7A-AC85-383F07634E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3595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B6634-5AAF-4832-A384-A4208E51258C}" type="datetimeFigureOut">
              <a:rPr lang="es-CO" smtClean="0"/>
              <a:t>15/09/2015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DFF36-FB70-4C7A-AC85-383F07634E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4318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99861" cy="191648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068877" y="300625"/>
            <a:ext cx="2054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Sala diseño</a:t>
            </a:r>
            <a:endParaRPr lang="es-CO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154" y="125261"/>
            <a:ext cx="2538734" cy="191310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7565721" y="488515"/>
            <a:ext cx="171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tal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5451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788047" cy="259288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346532" y="388307"/>
            <a:ext cx="3118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err="1" smtClean="0"/>
              <a:t>sofacama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178479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Casa</dc:creator>
  <cp:lastModifiedBy>Casa</cp:lastModifiedBy>
  <cp:revision>3</cp:revision>
  <dcterms:created xsi:type="dcterms:W3CDTF">2015-09-16T02:20:48Z</dcterms:created>
  <dcterms:modified xsi:type="dcterms:W3CDTF">2015-09-16T02:22:17Z</dcterms:modified>
</cp:coreProperties>
</file>